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1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533C3B1-C0E9-4CAF-AE6E-8F12706AB0F6}" type="doc">
      <dgm:prSet loTypeId="urn:microsoft.com/office/officeart/2005/8/layout/default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317032F-73DF-496B-A1DD-642BC8ABF6C6}">
      <dgm:prSet/>
      <dgm:spPr/>
      <dgm:t>
        <a:bodyPr/>
        <a:lstStyle/>
        <a:p>
          <a:r>
            <a:rPr lang="en-US" dirty="0"/>
            <a:t>Objetivos -&gt;</a:t>
          </a:r>
        </a:p>
        <a:p>
          <a:r>
            <a:rPr lang="en-US" dirty="0"/>
            <a:t>(Estructura)</a:t>
          </a:r>
        </a:p>
      </dgm:t>
    </dgm:pt>
    <dgm:pt modelId="{47029B7E-1D7A-4F71-AF93-FE034546E403}" type="parTrans" cxnId="{8ACDE561-DC64-429E-942A-C755800BAED2}">
      <dgm:prSet/>
      <dgm:spPr/>
      <dgm:t>
        <a:bodyPr/>
        <a:lstStyle/>
        <a:p>
          <a:endParaRPr lang="en-US"/>
        </a:p>
      </dgm:t>
    </dgm:pt>
    <dgm:pt modelId="{01E40241-4F79-47BE-AB0F-8F59C904C794}" type="sibTrans" cxnId="{8ACDE561-DC64-429E-942A-C755800BAED2}">
      <dgm:prSet/>
      <dgm:spPr/>
      <dgm:t>
        <a:bodyPr/>
        <a:lstStyle/>
        <a:p>
          <a:endParaRPr lang="en-US"/>
        </a:p>
      </dgm:t>
    </dgm:pt>
    <dgm:pt modelId="{5F0CE108-54B3-4584-B6A6-0A0FF66ACF5D}">
      <dgm:prSet/>
      <dgm:spPr/>
      <dgm:t>
        <a:bodyPr/>
        <a:lstStyle/>
        <a:p>
          <a:r>
            <a:rPr lang="es-MX" b="0" i="0" dirty="0"/>
            <a:t>Crear una interfaz de usuario intuitiva y accesible que pueda facilitar la navegación y la interacción.</a:t>
          </a:r>
          <a:endParaRPr lang="en-US" dirty="0"/>
        </a:p>
      </dgm:t>
    </dgm:pt>
    <dgm:pt modelId="{1447BD67-B847-4107-A856-404BD103F561}" type="parTrans" cxnId="{42CA0305-5FC2-451B-9A9F-839D31BC5F3A}">
      <dgm:prSet/>
      <dgm:spPr/>
      <dgm:t>
        <a:bodyPr/>
        <a:lstStyle/>
        <a:p>
          <a:endParaRPr lang="en-US"/>
        </a:p>
      </dgm:t>
    </dgm:pt>
    <dgm:pt modelId="{CD845416-D34F-47E2-8DEF-8B3214489527}" type="sibTrans" cxnId="{42CA0305-5FC2-451B-9A9F-839D31BC5F3A}">
      <dgm:prSet/>
      <dgm:spPr/>
      <dgm:t>
        <a:bodyPr/>
        <a:lstStyle/>
        <a:p>
          <a:endParaRPr lang="en-US"/>
        </a:p>
      </dgm:t>
    </dgm:pt>
    <dgm:pt modelId="{2397AA53-F4A5-47F3-B724-6D43FAC316D1}">
      <dgm:prSet/>
      <dgm:spPr/>
      <dgm:t>
        <a:bodyPr/>
        <a:lstStyle/>
        <a:p>
          <a:r>
            <a:rPr lang="es-MX" b="0" i="0" dirty="0"/>
            <a:t>Poder Optimizar la experiencia de los usuarios para hacer la creación de los perfiles y también la creación de rutinas sea rápida y más cómoda. </a:t>
          </a:r>
          <a:endParaRPr lang="en-US" dirty="0"/>
        </a:p>
      </dgm:t>
    </dgm:pt>
    <dgm:pt modelId="{7F3C3B10-BC74-4B78-9F13-C7BFCEDD03CB}" type="parTrans" cxnId="{5E69BD12-7CA0-4053-ABAC-6C4A9824FE84}">
      <dgm:prSet/>
      <dgm:spPr/>
      <dgm:t>
        <a:bodyPr/>
        <a:lstStyle/>
        <a:p>
          <a:endParaRPr lang="en-US"/>
        </a:p>
      </dgm:t>
    </dgm:pt>
    <dgm:pt modelId="{E468957D-BC67-4F6D-AFD1-132FF78BADD6}" type="sibTrans" cxnId="{5E69BD12-7CA0-4053-ABAC-6C4A9824FE84}">
      <dgm:prSet/>
      <dgm:spPr/>
      <dgm:t>
        <a:bodyPr/>
        <a:lstStyle/>
        <a:p>
          <a:endParaRPr lang="en-US"/>
        </a:p>
      </dgm:t>
    </dgm:pt>
    <dgm:pt modelId="{7B1C21D6-A1D9-445D-AAE1-1C7B9500303E}">
      <dgm:prSet/>
      <dgm:spPr/>
      <dgm:t>
        <a:bodyPr/>
        <a:lstStyle/>
        <a:p>
          <a:r>
            <a:rPr lang="es-MX" i="1" dirty="0"/>
            <a:t>Los usuarios recibirán notificaciones 15-20 minutos antes del inicio de cada actividad, facilitando la preparación y recordando sus compromisos.</a:t>
          </a:r>
          <a:endParaRPr lang="en-US" dirty="0"/>
        </a:p>
      </dgm:t>
    </dgm:pt>
    <dgm:pt modelId="{E9AB3831-3C64-4BFC-ACA9-4219C4FA5D51}" type="parTrans" cxnId="{B80F10D2-1DEC-41F9-9B02-39034E35041E}">
      <dgm:prSet/>
      <dgm:spPr/>
      <dgm:t>
        <a:bodyPr/>
        <a:lstStyle/>
        <a:p>
          <a:endParaRPr lang="en-US"/>
        </a:p>
      </dgm:t>
    </dgm:pt>
    <dgm:pt modelId="{FD740B35-DB46-4B61-B669-72D984E5EA71}" type="sibTrans" cxnId="{B80F10D2-1DEC-41F9-9B02-39034E35041E}">
      <dgm:prSet/>
      <dgm:spPr/>
      <dgm:t>
        <a:bodyPr/>
        <a:lstStyle/>
        <a:p>
          <a:endParaRPr lang="en-US"/>
        </a:p>
      </dgm:t>
    </dgm:pt>
    <dgm:pt modelId="{78BDB017-187E-4009-B77E-706A6D427D27}">
      <dgm:prSet/>
      <dgm:spPr/>
      <dgm:t>
        <a:bodyPr/>
        <a:lstStyle/>
        <a:p>
          <a:r>
            <a:rPr lang="es-MX" i="1" dirty="0"/>
            <a:t>Al finalizar la semana, se generará un resumen con estadísticas sobre el cumplimiento de las actividades planificadas.</a:t>
          </a:r>
          <a:endParaRPr lang="en-US" dirty="0"/>
        </a:p>
      </dgm:t>
    </dgm:pt>
    <dgm:pt modelId="{C608D4CB-809F-470A-B1D2-5ABD7CECA6C6}" type="parTrans" cxnId="{A2F8C511-7F52-4AA6-9FC9-45B6D95859A1}">
      <dgm:prSet/>
      <dgm:spPr/>
      <dgm:t>
        <a:bodyPr/>
        <a:lstStyle/>
        <a:p>
          <a:endParaRPr lang="en-US"/>
        </a:p>
      </dgm:t>
    </dgm:pt>
    <dgm:pt modelId="{3B33281F-C5FA-47E7-B187-19C6416F080D}" type="sibTrans" cxnId="{A2F8C511-7F52-4AA6-9FC9-45B6D95859A1}">
      <dgm:prSet/>
      <dgm:spPr/>
      <dgm:t>
        <a:bodyPr/>
        <a:lstStyle/>
        <a:p>
          <a:endParaRPr lang="en-US"/>
        </a:p>
      </dgm:t>
    </dgm:pt>
    <dgm:pt modelId="{1CE5DC44-56F4-4185-BE06-9D260F0F0B61}" type="pres">
      <dgm:prSet presAssocID="{4533C3B1-C0E9-4CAF-AE6E-8F12706AB0F6}" presName="diagram" presStyleCnt="0">
        <dgm:presLayoutVars>
          <dgm:dir/>
          <dgm:resizeHandles val="exact"/>
        </dgm:presLayoutVars>
      </dgm:prSet>
      <dgm:spPr/>
    </dgm:pt>
    <dgm:pt modelId="{F0B8958B-BE47-47CE-ADFD-3121F3884DE9}" type="pres">
      <dgm:prSet presAssocID="{4317032F-73DF-496B-A1DD-642BC8ABF6C6}" presName="node" presStyleLbl="node1" presStyleIdx="0" presStyleCnt="5">
        <dgm:presLayoutVars>
          <dgm:bulletEnabled val="1"/>
        </dgm:presLayoutVars>
      </dgm:prSet>
      <dgm:spPr/>
    </dgm:pt>
    <dgm:pt modelId="{01C61D5F-58D3-4F1F-8729-A1465C625997}" type="pres">
      <dgm:prSet presAssocID="{01E40241-4F79-47BE-AB0F-8F59C904C794}" presName="sibTrans" presStyleCnt="0"/>
      <dgm:spPr/>
    </dgm:pt>
    <dgm:pt modelId="{3BEC7FE3-061B-481C-9384-2E23C3F1CF48}" type="pres">
      <dgm:prSet presAssocID="{5F0CE108-54B3-4584-B6A6-0A0FF66ACF5D}" presName="node" presStyleLbl="node1" presStyleIdx="1" presStyleCnt="5">
        <dgm:presLayoutVars>
          <dgm:bulletEnabled val="1"/>
        </dgm:presLayoutVars>
      </dgm:prSet>
      <dgm:spPr/>
    </dgm:pt>
    <dgm:pt modelId="{B22F7534-7164-49B4-BE44-DBF22DFC8526}" type="pres">
      <dgm:prSet presAssocID="{CD845416-D34F-47E2-8DEF-8B3214489527}" presName="sibTrans" presStyleCnt="0"/>
      <dgm:spPr/>
    </dgm:pt>
    <dgm:pt modelId="{579DD3BA-FDB3-4067-ADFC-AF345DCFE11D}" type="pres">
      <dgm:prSet presAssocID="{2397AA53-F4A5-47F3-B724-6D43FAC316D1}" presName="node" presStyleLbl="node1" presStyleIdx="2" presStyleCnt="5">
        <dgm:presLayoutVars>
          <dgm:bulletEnabled val="1"/>
        </dgm:presLayoutVars>
      </dgm:prSet>
      <dgm:spPr/>
    </dgm:pt>
    <dgm:pt modelId="{36286FFB-09E1-4CDA-A7FF-A6249F83071A}" type="pres">
      <dgm:prSet presAssocID="{E468957D-BC67-4F6D-AFD1-132FF78BADD6}" presName="sibTrans" presStyleCnt="0"/>
      <dgm:spPr/>
    </dgm:pt>
    <dgm:pt modelId="{421F3768-F7FF-45E9-987B-7F25755BED21}" type="pres">
      <dgm:prSet presAssocID="{7B1C21D6-A1D9-445D-AAE1-1C7B9500303E}" presName="node" presStyleLbl="node1" presStyleIdx="3" presStyleCnt="5">
        <dgm:presLayoutVars>
          <dgm:bulletEnabled val="1"/>
        </dgm:presLayoutVars>
      </dgm:prSet>
      <dgm:spPr/>
    </dgm:pt>
    <dgm:pt modelId="{0A60E6EE-B6E2-40A4-96AF-276EF5D92F9D}" type="pres">
      <dgm:prSet presAssocID="{FD740B35-DB46-4B61-B669-72D984E5EA71}" presName="sibTrans" presStyleCnt="0"/>
      <dgm:spPr/>
    </dgm:pt>
    <dgm:pt modelId="{CFE29F0B-409F-4749-B2B6-A8160DD3B903}" type="pres">
      <dgm:prSet presAssocID="{78BDB017-187E-4009-B77E-706A6D427D27}" presName="node" presStyleLbl="node1" presStyleIdx="4" presStyleCnt="5">
        <dgm:presLayoutVars>
          <dgm:bulletEnabled val="1"/>
        </dgm:presLayoutVars>
      </dgm:prSet>
      <dgm:spPr/>
    </dgm:pt>
  </dgm:ptLst>
  <dgm:cxnLst>
    <dgm:cxn modelId="{42CA0305-5FC2-451B-9A9F-839D31BC5F3A}" srcId="{4533C3B1-C0E9-4CAF-AE6E-8F12706AB0F6}" destId="{5F0CE108-54B3-4584-B6A6-0A0FF66ACF5D}" srcOrd="1" destOrd="0" parTransId="{1447BD67-B847-4107-A856-404BD103F561}" sibTransId="{CD845416-D34F-47E2-8DEF-8B3214489527}"/>
    <dgm:cxn modelId="{A2F8C511-7F52-4AA6-9FC9-45B6D95859A1}" srcId="{4533C3B1-C0E9-4CAF-AE6E-8F12706AB0F6}" destId="{78BDB017-187E-4009-B77E-706A6D427D27}" srcOrd="4" destOrd="0" parTransId="{C608D4CB-809F-470A-B1D2-5ABD7CECA6C6}" sibTransId="{3B33281F-C5FA-47E7-B187-19C6416F080D}"/>
    <dgm:cxn modelId="{5E69BD12-7CA0-4053-ABAC-6C4A9824FE84}" srcId="{4533C3B1-C0E9-4CAF-AE6E-8F12706AB0F6}" destId="{2397AA53-F4A5-47F3-B724-6D43FAC316D1}" srcOrd="2" destOrd="0" parTransId="{7F3C3B10-BC74-4B78-9F13-C7BFCEDD03CB}" sibTransId="{E468957D-BC67-4F6D-AFD1-132FF78BADD6}"/>
    <dgm:cxn modelId="{9D746361-7B14-455D-9EFE-47A46EC8BA0C}" type="presOf" srcId="{4317032F-73DF-496B-A1DD-642BC8ABF6C6}" destId="{F0B8958B-BE47-47CE-ADFD-3121F3884DE9}" srcOrd="0" destOrd="0" presId="urn:microsoft.com/office/officeart/2005/8/layout/default"/>
    <dgm:cxn modelId="{8ACDE561-DC64-429E-942A-C755800BAED2}" srcId="{4533C3B1-C0E9-4CAF-AE6E-8F12706AB0F6}" destId="{4317032F-73DF-496B-A1DD-642BC8ABF6C6}" srcOrd="0" destOrd="0" parTransId="{47029B7E-1D7A-4F71-AF93-FE034546E403}" sibTransId="{01E40241-4F79-47BE-AB0F-8F59C904C794}"/>
    <dgm:cxn modelId="{4AD01F67-6376-4C2D-B054-AAB5BC81F0CA}" type="presOf" srcId="{2397AA53-F4A5-47F3-B724-6D43FAC316D1}" destId="{579DD3BA-FDB3-4067-ADFC-AF345DCFE11D}" srcOrd="0" destOrd="0" presId="urn:microsoft.com/office/officeart/2005/8/layout/default"/>
    <dgm:cxn modelId="{B1C1999B-5FB2-4A8B-A2C1-CB373CDAE608}" type="presOf" srcId="{78BDB017-187E-4009-B77E-706A6D427D27}" destId="{CFE29F0B-409F-4749-B2B6-A8160DD3B903}" srcOrd="0" destOrd="0" presId="urn:microsoft.com/office/officeart/2005/8/layout/default"/>
    <dgm:cxn modelId="{8DCE56B0-B16D-489F-B7E3-403CCC2D4D91}" type="presOf" srcId="{5F0CE108-54B3-4584-B6A6-0A0FF66ACF5D}" destId="{3BEC7FE3-061B-481C-9384-2E23C3F1CF48}" srcOrd="0" destOrd="0" presId="urn:microsoft.com/office/officeart/2005/8/layout/default"/>
    <dgm:cxn modelId="{BB9BD0C4-B4CC-4C32-A73B-B1D922FFD949}" type="presOf" srcId="{7B1C21D6-A1D9-445D-AAE1-1C7B9500303E}" destId="{421F3768-F7FF-45E9-987B-7F25755BED21}" srcOrd="0" destOrd="0" presId="urn:microsoft.com/office/officeart/2005/8/layout/default"/>
    <dgm:cxn modelId="{B80F10D2-1DEC-41F9-9B02-39034E35041E}" srcId="{4533C3B1-C0E9-4CAF-AE6E-8F12706AB0F6}" destId="{7B1C21D6-A1D9-445D-AAE1-1C7B9500303E}" srcOrd="3" destOrd="0" parTransId="{E9AB3831-3C64-4BFC-ACA9-4219C4FA5D51}" sibTransId="{FD740B35-DB46-4B61-B669-72D984E5EA71}"/>
    <dgm:cxn modelId="{7BAB06E3-7A19-4096-8674-34B5467BF6B2}" type="presOf" srcId="{4533C3B1-C0E9-4CAF-AE6E-8F12706AB0F6}" destId="{1CE5DC44-56F4-4185-BE06-9D260F0F0B61}" srcOrd="0" destOrd="0" presId="urn:microsoft.com/office/officeart/2005/8/layout/default"/>
    <dgm:cxn modelId="{31A9A08C-C7D8-4BFB-AA76-C86531DAC56A}" type="presParOf" srcId="{1CE5DC44-56F4-4185-BE06-9D260F0F0B61}" destId="{F0B8958B-BE47-47CE-ADFD-3121F3884DE9}" srcOrd="0" destOrd="0" presId="urn:microsoft.com/office/officeart/2005/8/layout/default"/>
    <dgm:cxn modelId="{27AC9FF2-F0AE-4A54-A9FE-82EAE81D27EF}" type="presParOf" srcId="{1CE5DC44-56F4-4185-BE06-9D260F0F0B61}" destId="{01C61D5F-58D3-4F1F-8729-A1465C625997}" srcOrd="1" destOrd="0" presId="urn:microsoft.com/office/officeart/2005/8/layout/default"/>
    <dgm:cxn modelId="{C1D8CC95-0931-4DE0-A48F-EF3791BBA001}" type="presParOf" srcId="{1CE5DC44-56F4-4185-BE06-9D260F0F0B61}" destId="{3BEC7FE3-061B-481C-9384-2E23C3F1CF48}" srcOrd="2" destOrd="0" presId="urn:microsoft.com/office/officeart/2005/8/layout/default"/>
    <dgm:cxn modelId="{B04742E2-F9B2-4ED0-A7FB-F04C0E1C352C}" type="presParOf" srcId="{1CE5DC44-56F4-4185-BE06-9D260F0F0B61}" destId="{B22F7534-7164-49B4-BE44-DBF22DFC8526}" srcOrd="3" destOrd="0" presId="urn:microsoft.com/office/officeart/2005/8/layout/default"/>
    <dgm:cxn modelId="{299914B1-1648-48ED-A3D9-4871D885F22C}" type="presParOf" srcId="{1CE5DC44-56F4-4185-BE06-9D260F0F0B61}" destId="{579DD3BA-FDB3-4067-ADFC-AF345DCFE11D}" srcOrd="4" destOrd="0" presId="urn:microsoft.com/office/officeart/2005/8/layout/default"/>
    <dgm:cxn modelId="{4A1D5D4B-FB68-49C4-A5FB-0C1DD19AF013}" type="presParOf" srcId="{1CE5DC44-56F4-4185-BE06-9D260F0F0B61}" destId="{36286FFB-09E1-4CDA-A7FF-A6249F83071A}" srcOrd="5" destOrd="0" presId="urn:microsoft.com/office/officeart/2005/8/layout/default"/>
    <dgm:cxn modelId="{91A7D888-C57C-4F47-873C-72B25000A05B}" type="presParOf" srcId="{1CE5DC44-56F4-4185-BE06-9D260F0F0B61}" destId="{421F3768-F7FF-45E9-987B-7F25755BED21}" srcOrd="6" destOrd="0" presId="urn:microsoft.com/office/officeart/2005/8/layout/default"/>
    <dgm:cxn modelId="{2957DDE1-FBCB-495B-BF47-827F21AB4C03}" type="presParOf" srcId="{1CE5DC44-56F4-4185-BE06-9D260F0F0B61}" destId="{0A60E6EE-B6E2-40A4-96AF-276EF5D92F9D}" srcOrd="7" destOrd="0" presId="urn:microsoft.com/office/officeart/2005/8/layout/default"/>
    <dgm:cxn modelId="{9FFD8A75-2AFC-4D3C-8664-108F55D83583}" type="presParOf" srcId="{1CE5DC44-56F4-4185-BE06-9D260F0F0B61}" destId="{CFE29F0B-409F-4749-B2B6-A8160DD3B903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B8958B-BE47-47CE-ADFD-3121F3884DE9}">
      <dsp:nvSpPr>
        <dsp:cNvPr id="0" name=""/>
        <dsp:cNvSpPr/>
      </dsp:nvSpPr>
      <dsp:spPr>
        <a:xfrm>
          <a:off x="406509" y="2599"/>
          <a:ext cx="2649568" cy="1589741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0"/>
                <a:satOff val="0"/>
                <a:lumOff val="0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Objetivos -&gt;</a:t>
          </a:r>
        </a:p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(Estructura)</a:t>
          </a:r>
        </a:p>
      </dsp:txBody>
      <dsp:txXfrm>
        <a:off x="406509" y="2599"/>
        <a:ext cx="2649568" cy="1589741"/>
      </dsp:txXfrm>
    </dsp:sp>
    <dsp:sp modelId="{3BEC7FE3-061B-481C-9384-2E23C3F1CF48}">
      <dsp:nvSpPr>
        <dsp:cNvPr id="0" name=""/>
        <dsp:cNvSpPr/>
      </dsp:nvSpPr>
      <dsp:spPr>
        <a:xfrm>
          <a:off x="3321034" y="2599"/>
          <a:ext cx="2649568" cy="1589741"/>
        </a:xfrm>
        <a:prstGeom prst="rect">
          <a:avLst/>
        </a:prstGeom>
        <a:gradFill rotWithShape="0">
          <a:gsLst>
            <a:gs pos="0">
              <a:schemeClr val="accent5">
                <a:hueOff val="524494"/>
                <a:satOff val="12004"/>
                <a:lumOff val="-2598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524494"/>
                <a:satOff val="12004"/>
                <a:lumOff val="-2598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524494"/>
                <a:satOff val="12004"/>
                <a:lumOff val="-2598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500" b="0" i="0" kern="1200" dirty="0"/>
            <a:t>Crear una interfaz de usuario intuitiva y accesible que pueda facilitar la navegación y la interacción.</a:t>
          </a:r>
          <a:endParaRPr lang="en-US" sz="1500" kern="1200" dirty="0"/>
        </a:p>
      </dsp:txBody>
      <dsp:txXfrm>
        <a:off x="3321034" y="2599"/>
        <a:ext cx="2649568" cy="1589741"/>
      </dsp:txXfrm>
    </dsp:sp>
    <dsp:sp modelId="{579DD3BA-FDB3-4067-ADFC-AF345DCFE11D}">
      <dsp:nvSpPr>
        <dsp:cNvPr id="0" name=""/>
        <dsp:cNvSpPr/>
      </dsp:nvSpPr>
      <dsp:spPr>
        <a:xfrm>
          <a:off x="6235560" y="2599"/>
          <a:ext cx="2649568" cy="1589741"/>
        </a:xfrm>
        <a:prstGeom prst="rect">
          <a:avLst/>
        </a:prstGeom>
        <a:gradFill rotWithShape="0">
          <a:gsLst>
            <a:gs pos="0">
              <a:schemeClr val="accent5">
                <a:hueOff val="1048988"/>
                <a:satOff val="24007"/>
                <a:lumOff val="-5196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1048988"/>
                <a:satOff val="24007"/>
                <a:lumOff val="-5196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1048988"/>
                <a:satOff val="24007"/>
                <a:lumOff val="-5196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500" b="0" i="0" kern="1200" dirty="0"/>
            <a:t>Poder Optimizar la experiencia de los usuarios para hacer la creación de los perfiles y también la creación de rutinas sea rápida y más cómoda. </a:t>
          </a:r>
          <a:endParaRPr lang="en-US" sz="1500" kern="1200" dirty="0"/>
        </a:p>
      </dsp:txBody>
      <dsp:txXfrm>
        <a:off x="6235560" y="2599"/>
        <a:ext cx="2649568" cy="1589741"/>
      </dsp:txXfrm>
    </dsp:sp>
    <dsp:sp modelId="{421F3768-F7FF-45E9-987B-7F25755BED21}">
      <dsp:nvSpPr>
        <dsp:cNvPr id="0" name=""/>
        <dsp:cNvSpPr/>
      </dsp:nvSpPr>
      <dsp:spPr>
        <a:xfrm>
          <a:off x="1863771" y="1857297"/>
          <a:ext cx="2649568" cy="1589741"/>
        </a:xfrm>
        <a:prstGeom prst="rect">
          <a:avLst/>
        </a:prstGeom>
        <a:gradFill rotWithShape="0">
          <a:gsLst>
            <a:gs pos="0">
              <a:schemeClr val="accent5">
                <a:hueOff val="1573482"/>
                <a:satOff val="36011"/>
                <a:lumOff val="-7795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1573482"/>
                <a:satOff val="36011"/>
                <a:lumOff val="-7795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1573482"/>
                <a:satOff val="36011"/>
                <a:lumOff val="-7795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500" i="1" kern="1200" dirty="0"/>
            <a:t>Los usuarios recibirán notificaciones 15-20 minutos antes del inicio de cada actividad, facilitando la preparación y recordando sus compromisos.</a:t>
          </a:r>
          <a:endParaRPr lang="en-US" sz="1500" kern="1200" dirty="0"/>
        </a:p>
      </dsp:txBody>
      <dsp:txXfrm>
        <a:off x="1863771" y="1857297"/>
        <a:ext cx="2649568" cy="1589741"/>
      </dsp:txXfrm>
    </dsp:sp>
    <dsp:sp modelId="{CFE29F0B-409F-4749-B2B6-A8160DD3B903}">
      <dsp:nvSpPr>
        <dsp:cNvPr id="0" name=""/>
        <dsp:cNvSpPr/>
      </dsp:nvSpPr>
      <dsp:spPr>
        <a:xfrm>
          <a:off x="4778297" y="1857297"/>
          <a:ext cx="2649568" cy="1589741"/>
        </a:xfrm>
        <a:prstGeom prst="rect">
          <a:avLst/>
        </a:prstGeom>
        <a:gradFill rotWithShape="0">
          <a:gsLst>
            <a:gs pos="0">
              <a:schemeClr val="accent5">
                <a:hueOff val="2097976"/>
                <a:satOff val="48015"/>
                <a:lumOff val="-10393"/>
                <a:alphaOff val="0"/>
                <a:tint val="98000"/>
                <a:satMod val="110000"/>
                <a:lumMod val="104000"/>
              </a:schemeClr>
            </a:gs>
            <a:gs pos="69000">
              <a:schemeClr val="accent5">
                <a:hueOff val="2097976"/>
                <a:satOff val="48015"/>
                <a:lumOff val="-10393"/>
                <a:alphaOff val="0"/>
                <a:shade val="88000"/>
                <a:satMod val="130000"/>
                <a:lumMod val="92000"/>
              </a:schemeClr>
            </a:gs>
            <a:gs pos="100000">
              <a:schemeClr val="accent5">
                <a:hueOff val="2097976"/>
                <a:satOff val="48015"/>
                <a:lumOff val="-10393"/>
                <a:alphaOff val="0"/>
                <a:shade val="78000"/>
                <a:satMod val="130000"/>
                <a:lumMod val="92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500" i="1" kern="1200" dirty="0"/>
            <a:t>Al finalizar la semana, se generará un resumen con estadísticas sobre el cumplimiento de las actividades planificadas.</a:t>
          </a:r>
          <a:endParaRPr lang="en-US" sz="1500" kern="1200" dirty="0"/>
        </a:p>
      </dsp:txBody>
      <dsp:txXfrm>
        <a:off x="4778297" y="1857297"/>
        <a:ext cx="2649568" cy="15897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4423" y="802298"/>
            <a:ext cx="8637073" cy="2920713"/>
          </a:xfrm>
        </p:spPr>
        <p:txBody>
          <a:bodyPr bIns="0" anchor="b">
            <a:normAutofit/>
          </a:bodyPr>
          <a:lstStyle>
            <a:lvl1pPr algn="ctr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977621"/>
          </a:xfrm>
        </p:spPr>
        <p:txBody>
          <a:bodyPr tIns="91440" bIns="91440">
            <a:normAutofit/>
          </a:bodyPr>
          <a:lstStyle>
            <a:lvl1pPr marL="0" indent="0" algn="ctr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1579" y="329307"/>
            <a:ext cx="5626774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7683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7052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518654" cy="465988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4423" y="1756130"/>
            <a:ext cx="8643154" cy="196900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4423" y="3725137"/>
            <a:ext cx="8643154" cy="1093987"/>
          </a:xfrm>
        </p:spPr>
        <p:txBody>
          <a:bodyPr tIns="9144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293577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488654" cy="344859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54140" y="2017343"/>
            <a:ext cx="4488654" cy="34415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295603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488794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488794" cy="264445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56025" y="2023003"/>
            <a:ext cx="4488794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56025" y="2821491"/>
            <a:ext cx="4488794" cy="263737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2961967" cy="2406518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0324" y="798974"/>
            <a:ext cx="6012470" cy="4658826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2961967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38100" cmpd="sng">
              <a:solidFill>
                <a:schemeClr val="tx2">
                  <a:lumMod val="25000"/>
                </a:schemeClr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2"/>
            <a:ext cx="5532328" cy="1922299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50000"/>
              <a:lumOff val="50000"/>
              <a:alpha val="80000"/>
            </a:schemeClr>
          </a:solidFill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 dirty="0"/>
            </a:lvl1pPr>
          </a:lstStyle>
          <a:p>
            <a:pPr lvl="0" algn="ctr"/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059600"/>
            <a:ext cx="5524404" cy="2090134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29121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42079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626774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1AF854-700F-F579-E44F-50FA2EC910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L" dirty="0"/>
              <a:t>Propuesta de Proyecto </a:t>
            </a:r>
            <a:br>
              <a:rPr lang="es-CL" dirty="0"/>
            </a:br>
            <a:r>
              <a:rPr lang="es-CL" dirty="0"/>
              <a:t>“GRS”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A12D42-FDF5-21FC-A62D-95792E2EEB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74424" y="3724074"/>
            <a:ext cx="8637072" cy="2124276"/>
          </a:xfrm>
        </p:spPr>
        <p:txBody>
          <a:bodyPr>
            <a:normAutofit/>
          </a:bodyPr>
          <a:lstStyle/>
          <a:p>
            <a:r>
              <a:rPr lang="es-CL" dirty="0"/>
              <a:t>Por: </a:t>
            </a:r>
          </a:p>
          <a:p>
            <a:r>
              <a:rPr lang="es-CL" dirty="0"/>
              <a:t>Ángel Coñuenao</a:t>
            </a:r>
          </a:p>
          <a:p>
            <a:r>
              <a:rPr lang="es-CL" dirty="0"/>
              <a:t>Ignacio Ibañez</a:t>
            </a:r>
          </a:p>
          <a:p>
            <a:r>
              <a:rPr lang="es-CL" dirty="0"/>
              <a:t>Carlos Valdés</a:t>
            </a:r>
          </a:p>
        </p:txBody>
      </p:sp>
    </p:spTree>
    <p:extLst>
      <p:ext uri="{BB962C8B-B14F-4D97-AF65-F5344CB8AC3E}">
        <p14:creationId xmlns:p14="http://schemas.microsoft.com/office/powerpoint/2010/main" val="2760573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7E01BE-D1E0-B27F-CC1B-35ED49CD1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20"/>
            <a:ext cx="4176815" cy="1049235"/>
          </a:xfrm>
        </p:spPr>
        <p:txBody>
          <a:bodyPr>
            <a:normAutofit fontScale="90000"/>
          </a:bodyPr>
          <a:lstStyle/>
          <a:p>
            <a:r>
              <a:rPr lang="es-CL" dirty="0"/>
              <a:t>¿Problemas?</a:t>
            </a:r>
            <a:br>
              <a:rPr lang="es-CL" dirty="0"/>
            </a:br>
            <a:r>
              <a:rPr lang="es-CL" dirty="0"/>
              <a:t>¿Nuestro enfoque?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3B8982-0BDD-F5AD-67FD-E1B8589C27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1" y="2015732"/>
            <a:ext cx="4172515" cy="345061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CL" dirty="0"/>
          </a:p>
          <a:p>
            <a:r>
              <a:rPr lang="es-CL" dirty="0"/>
              <a:t>En la actualidad hay una cantidad grande de apps las cuales te pueden crear una rutina y cada una de ellas se enfoca para distintos sectores del ambiente diario como ejercicio, tareas, hobby, </a:t>
            </a:r>
            <a:r>
              <a:rPr lang="es-CL" dirty="0" err="1"/>
              <a:t>etc</a:t>
            </a:r>
            <a:endParaRPr lang="es-CL" dirty="0"/>
          </a:p>
          <a:p>
            <a:pPr marL="0" indent="0">
              <a:buNone/>
            </a:pPr>
            <a:endParaRPr lang="es-CL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F5D999C-1387-098B-0173-950E482327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251" y="805583"/>
            <a:ext cx="4660762" cy="466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41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B25638D-3D06-41D1-8060-4D2707C60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161BB1E-0062-4056-AB94-121EF614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23" name="Straight Connector 14">
            <a:extLst>
              <a:ext uri="{FF2B5EF4-FFF2-40B4-BE49-F238E27FC236}">
                <a16:creationId xmlns:a16="http://schemas.microsoft.com/office/drawing/2014/main" id="{8FBC01E2-D629-4319-B5CB-BFA461B8C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B44130ED-3C55-B7F1-3538-4F7B49870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87" y="962902"/>
            <a:ext cx="4337109" cy="2471104"/>
          </a:xfrm>
        </p:spPr>
        <p:txBody>
          <a:bodyPr vert="horz" lIns="91440" tIns="45720" rIns="91440" bIns="0" rtlCol="0" anchor="b">
            <a:normAutofit fontScale="90000"/>
          </a:bodyPr>
          <a:lstStyle/>
          <a:p>
            <a:r>
              <a:rPr lang="en-US" sz="4800" dirty="0"/>
              <a:t>¿que </a:t>
            </a:r>
            <a:r>
              <a:rPr lang="en-US" sz="4800" dirty="0" err="1"/>
              <a:t>solución</a:t>
            </a:r>
            <a:r>
              <a:rPr lang="en-US" sz="4800" dirty="0"/>
              <a:t> </a:t>
            </a:r>
            <a:r>
              <a:rPr lang="en-US" sz="4800" dirty="0" err="1"/>
              <a:t>entregamos</a:t>
            </a:r>
            <a:r>
              <a:rPr lang="en-US" sz="4800" dirty="0"/>
              <a:t>?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FEE025E1-E60D-2850-FEBE-23FD78A28C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 bwMode="auto">
          <a:xfrm>
            <a:off x="6244251" y="805583"/>
            <a:ext cx="4660762" cy="466076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19087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DF7721-A9C6-5C62-98B2-4419CB86D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¿Cómo lo haremos?</a:t>
            </a:r>
          </a:p>
        </p:txBody>
      </p:sp>
      <p:graphicFrame>
        <p:nvGraphicFramePr>
          <p:cNvPr id="4" name="Marcador de contenido 2">
            <a:extLst>
              <a:ext uri="{FF2B5EF4-FFF2-40B4-BE49-F238E27FC236}">
                <a16:creationId xmlns:a16="http://schemas.microsoft.com/office/drawing/2014/main" id="{FF2B343A-DE28-5140-D6D3-4EE4D72D85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7628927"/>
              </p:ext>
            </p:extLst>
          </p:nvPr>
        </p:nvGraphicFramePr>
        <p:xfrm>
          <a:off x="1450975" y="2016125"/>
          <a:ext cx="9291638" cy="3449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2622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968A82-994C-39C6-F2A3-1B8B06B21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291215" cy="1049235"/>
          </a:xfrm>
        </p:spPr>
        <p:txBody>
          <a:bodyPr>
            <a:normAutofit/>
          </a:bodyPr>
          <a:lstStyle/>
          <a:p>
            <a:r>
              <a:rPr lang="es-CL" dirty="0"/>
              <a:t>¿Como lo desarrollaremos?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812C69-377B-1041-C033-DF4D72E6A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3843161" cy="3450613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s-CL" sz="1100" b="1" u="sng" dirty="0"/>
              <a:t>Recursos</a:t>
            </a:r>
          </a:p>
          <a:p>
            <a:pPr>
              <a:lnSpc>
                <a:spcPct val="110000"/>
              </a:lnSpc>
            </a:pPr>
            <a:r>
              <a:rPr lang="es-CL" sz="1100" dirty="0"/>
              <a:t>Herramientas de diseño (</a:t>
            </a:r>
            <a:r>
              <a:rPr lang="es-CL" sz="1100" dirty="0" err="1"/>
              <a:t>Figma</a:t>
            </a:r>
            <a:r>
              <a:rPr lang="es-CL" sz="1100" dirty="0"/>
              <a:t> - </a:t>
            </a:r>
            <a:r>
              <a:rPr lang="es-CL" sz="1100" dirty="0" err="1"/>
              <a:t>canvas</a:t>
            </a:r>
            <a:r>
              <a:rPr lang="es-CL" sz="1100" dirty="0"/>
              <a:t>)</a:t>
            </a:r>
          </a:p>
          <a:p>
            <a:pPr>
              <a:lnSpc>
                <a:spcPct val="110000"/>
              </a:lnSpc>
            </a:pPr>
            <a:r>
              <a:rPr lang="es-CL" sz="1100" dirty="0" err="1"/>
              <a:t>Firebase</a:t>
            </a:r>
            <a:r>
              <a:rPr lang="es-CL" sz="1100" dirty="0"/>
              <a:t> o internal </a:t>
            </a:r>
            <a:r>
              <a:rPr lang="es-CL" sz="1100" dirty="0" err="1"/>
              <a:t>storage</a:t>
            </a:r>
            <a:r>
              <a:rPr lang="es-CL" sz="1100" dirty="0"/>
              <a:t>.</a:t>
            </a:r>
          </a:p>
          <a:p>
            <a:pPr>
              <a:lnSpc>
                <a:spcPct val="110000"/>
              </a:lnSpc>
            </a:pPr>
            <a:r>
              <a:rPr lang="es-CL" sz="1100" dirty="0" err="1"/>
              <a:t>Staruml</a:t>
            </a:r>
            <a:r>
              <a:rPr lang="es-CL" sz="1100" dirty="0"/>
              <a:t>.</a:t>
            </a:r>
          </a:p>
          <a:p>
            <a:pPr>
              <a:lnSpc>
                <a:spcPct val="110000"/>
              </a:lnSpc>
            </a:pPr>
            <a:r>
              <a:rPr lang="es-CL" sz="1100" dirty="0"/>
              <a:t>Documentación y tutoriales </a:t>
            </a:r>
            <a:r>
              <a:rPr lang="en-US" sz="1100" b="0" u="none" strike="noStrike" dirty="0">
                <a:effectLst/>
              </a:rPr>
              <a:t>(ionic, angular bootstrap).</a:t>
            </a:r>
          </a:p>
          <a:p>
            <a:pPr>
              <a:lnSpc>
                <a:spcPct val="110000"/>
              </a:lnSpc>
            </a:pPr>
            <a:r>
              <a:rPr lang="en-US" sz="1100" dirty="0"/>
              <a:t>E</a:t>
            </a:r>
            <a:r>
              <a:rPr lang="en-US" sz="1100" b="0" u="none" strike="noStrike" dirty="0">
                <a:effectLst/>
              </a:rPr>
              <a:t>ditor de Código (visual studio).</a:t>
            </a:r>
          </a:p>
          <a:p>
            <a:pPr>
              <a:lnSpc>
                <a:spcPct val="110000"/>
              </a:lnSpc>
            </a:pPr>
            <a:r>
              <a:rPr lang="en-US" sz="1100" dirty="0"/>
              <a:t>H</a:t>
            </a:r>
            <a:r>
              <a:rPr lang="en-US" sz="1100" b="0" u="none" strike="noStrike" dirty="0">
                <a:effectLst/>
              </a:rPr>
              <a:t>erramientas de pruebas (selenium).</a:t>
            </a:r>
            <a:endParaRPr lang="en-US" sz="1100" dirty="0"/>
          </a:p>
          <a:p>
            <a:pPr>
              <a:lnSpc>
                <a:spcPct val="110000"/>
              </a:lnSpc>
            </a:pPr>
            <a:r>
              <a:rPr lang="es-CL" sz="1100" dirty="0"/>
              <a:t> </a:t>
            </a:r>
            <a:r>
              <a:rPr lang="en-US" sz="1100" dirty="0"/>
              <a:t>T</a:t>
            </a:r>
            <a:r>
              <a:rPr lang="en-US" sz="1100" b="0" u="none" strike="noStrike" dirty="0">
                <a:effectLst/>
              </a:rPr>
              <a:t>rello (para </a:t>
            </a:r>
            <a:r>
              <a:rPr lang="en-US" sz="1100" b="0" u="none" strike="noStrike" dirty="0" err="1">
                <a:effectLst/>
              </a:rPr>
              <a:t>gestionar</a:t>
            </a:r>
            <a:r>
              <a:rPr lang="en-US" sz="1100" b="0" u="none" strike="noStrike" dirty="0">
                <a:effectLst/>
              </a:rPr>
              <a:t> de </a:t>
            </a:r>
            <a:r>
              <a:rPr lang="en-US" sz="1100" b="0" u="none" strike="noStrike" dirty="0" err="1">
                <a:effectLst/>
              </a:rPr>
              <a:t>mejor</a:t>
            </a:r>
            <a:r>
              <a:rPr lang="en-US" sz="1100" b="0" u="none" strike="noStrike" dirty="0">
                <a:effectLst/>
              </a:rPr>
              <a:t> </a:t>
            </a:r>
            <a:r>
              <a:rPr lang="en-US" sz="1100" b="0" u="none" strike="noStrike" dirty="0" err="1">
                <a:effectLst/>
              </a:rPr>
              <a:t>manera</a:t>
            </a:r>
            <a:r>
              <a:rPr lang="en-US" sz="1100" b="0" u="none" strike="noStrike" dirty="0">
                <a:effectLst/>
              </a:rPr>
              <a:t> las </a:t>
            </a:r>
            <a:r>
              <a:rPr lang="en-US" sz="1100" b="0" u="none" strike="noStrike" dirty="0" err="1">
                <a:effectLst/>
              </a:rPr>
              <a:t>actividades</a:t>
            </a:r>
            <a:r>
              <a:rPr lang="en-US" sz="1100" b="0" u="none" strike="noStrike" dirty="0">
                <a:effectLst/>
              </a:rPr>
              <a:t>).</a:t>
            </a:r>
          </a:p>
          <a:p>
            <a:pPr>
              <a:lnSpc>
                <a:spcPct val="110000"/>
              </a:lnSpc>
            </a:pPr>
            <a:r>
              <a:rPr lang="en-US" sz="1100" dirty="0" err="1"/>
              <a:t>Metodologia</a:t>
            </a:r>
            <a:r>
              <a:rPr lang="en-US" sz="1100" dirty="0"/>
              <a:t> </a:t>
            </a:r>
            <a:r>
              <a:rPr lang="en-US" sz="1100" dirty="0" err="1"/>
              <a:t>Agil</a:t>
            </a:r>
            <a:r>
              <a:rPr lang="en-US" sz="1100" dirty="0"/>
              <a:t>.</a:t>
            </a:r>
            <a:endParaRPr lang="es-CL" sz="11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9C93A98-F69D-4681-8037-1A0B90250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797843" y="2012810"/>
            <a:ext cx="4944948" cy="3453535"/>
            <a:chOff x="1459129" y="2012810"/>
            <a:chExt cx="4954208" cy="345353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D410C6B-8400-48F1-9772-E36031DE8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59129" y="2012810"/>
              <a:ext cx="4954208" cy="3453535"/>
            </a:xfrm>
            <a:prstGeom prst="rect">
              <a:avLst/>
            </a:prstGeom>
            <a:blipFill dpi="0" rotWithShape="1">
              <a:blip r:embed="rId2">
                <a:alphaModFix amt="30000"/>
              </a:blip>
              <a:srcRect/>
              <a:tile tx="0" ty="0" sx="100000" sy="100000" flip="none" algn="ctr"/>
            </a:blip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 extrusionH="76200" contourW="12700" prstMaterial="matte">
              <a:bevelT w="152400" h="50800" prst="softRound"/>
              <a:extrusionClr>
                <a:schemeClr val="tx2"/>
              </a:extrusionClr>
              <a:contourClr>
                <a:schemeClr val="bg2"/>
              </a:contourClr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02DD070-A0B0-42F2-89F6-6D104FF04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59129" y="2026118"/>
              <a:ext cx="4954205" cy="3433909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63500" cmpd="sng">
              <a:solidFill>
                <a:srgbClr val="736F66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balanced" dir="t"/>
            </a:scene3d>
            <a:sp3d>
              <a:bevelT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Marcador de contenido 4">
            <a:extLst>
              <a:ext uri="{FF2B5EF4-FFF2-40B4-BE49-F238E27FC236}">
                <a16:creationId xmlns:a16="http://schemas.microsoft.com/office/drawing/2014/main" id="{BBA74AEC-00AA-C834-5162-E2D8DCA98DB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" b="4627"/>
          <a:stretch/>
        </p:blipFill>
        <p:spPr>
          <a:xfrm>
            <a:off x="5961569" y="2174242"/>
            <a:ext cx="4613872" cy="3124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268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B25638D-3D06-41D1-8060-4D2707C60A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22291"/>
            <a:ext cx="12192000" cy="250598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8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161BB1E-0062-4056-AB94-121EF614D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29338"/>
            <a:ext cx="12192000" cy="742950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FBC01E2-D629-4319-B5CB-BFA461B8C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8142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F7526015-49C8-1639-3B4D-CC291BDDF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1480" cy="2471104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s-CL" sz="3200" b="1" i="0" dirty="0">
                <a:solidFill>
                  <a:schemeClr val="accent1">
                    <a:lumMod val="75000"/>
                  </a:schemeClr>
                </a:solidFill>
                <a:effectLst/>
                <a:latin typeface="-apple-system"/>
              </a:rPr>
              <a:t>“Organiza tu semana, simplifica tu vida”</a:t>
            </a:r>
            <a:br>
              <a:rPr lang="es-CL" sz="3200" b="0" i="0" dirty="0">
                <a:solidFill>
                  <a:schemeClr val="accent1">
                    <a:lumMod val="75000"/>
                  </a:schemeClr>
                </a:solidFill>
                <a:effectLst/>
                <a:latin typeface="-apple-system"/>
              </a:rPr>
            </a:br>
            <a:endParaRPr lang="en-US" sz="48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Marcador de contenido 5" descr="Mujer con celular en la mano&#10;&#10;Descripción generada automáticamente">
            <a:extLst>
              <a:ext uri="{FF2B5EF4-FFF2-40B4-BE49-F238E27FC236}">
                <a16:creationId xmlns:a16="http://schemas.microsoft.com/office/drawing/2014/main" id="{CB2547F7-DE14-DF66-93EC-91A65A9A14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44251" y="805583"/>
            <a:ext cx="4660762" cy="466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60716"/>
      </p:ext>
    </p:extLst>
  </p:cSld>
  <p:clrMapOvr>
    <a:masterClrMapping/>
  </p:clrMapOvr>
</p:sld>
</file>

<file path=ppt/theme/theme1.xml><?xml version="1.0" encoding="utf-8"?>
<a:theme xmlns:a="http://schemas.openxmlformats.org/drawingml/2006/main" name="Galerí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9D5"/>
      </a:lt2>
      <a:accent1>
        <a:srgbClr val="FB8C29"/>
      </a:accent1>
      <a:accent2>
        <a:srgbClr val="F2C351"/>
      </a:accent2>
      <a:accent3>
        <a:srgbClr val="D0CBA5"/>
      </a:accent3>
      <a:accent4>
        <a:srgbClr val="A2C476"/>
      </a:accent4>
      <a:accent5>
        <a:srgbClr val="57C293"/>
      </a:accent5>
      <a:accent6>
        <a:srgbClr val="06BFDE"/>
      </a:accent6>
      <a:hlink>
        <a:srgbClr val="FBAE29"/>
      </a:hlink>
      <a:folHlink>
        <a:srgbClr val="EDC47E"/>
      </a:folHlink>
    </a:clrScheme>
    <a:fontScheme name="Gallery">
      <a:majorFont>
        <a:latin typeface="Rockwell" panose="020606030202050204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BB5F5D82-B5E9-469E-A815-C655ED4AF24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TM10001114[[fn=Galería]]</Template>
  <TotalTime>32</TotalTime>
  <Words>225</Words>
  <Application>Microsoft Office PowerPoint</Application>
  <PresentationFormat>Panorámica</PresentationFormat>
  <Paragraphs>27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-apple-system</vt:lpstr>
      <vt:lpstr>Arial</vt:lpstr>
      <vt:lpstr>Rockwell</vt:lpstr>
      <vt:lpstr>Galería</vt:lpstr>
      <vt:lpstr>Propuesta de Proyecto  “GRS”</vt:lpstr>
      <vt:lpstr>¿Problemas? ¿Nuestro enfoque?</vt:lpstr>
      <vt:lpstr>¿que solución entregamos?</vt:lpstr>
      <vt:lpstr>¿Cómo lo haremos?</vt:lpstr>
      <vt:lpstr>¿Como lo desarrollaremos?</vt:lpstr>
      <vt:lpstr>“Organiza tu semana, simplifica tu vida”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Propuesta de Proyecto  “GRS”</dc:title>
  <dc:creator>ignacio ibañez</dc:creator>
  <cp:lastModifiedBy>ignacio ibañez</cp:lastModifiedBy>
  <cp:revision>1</cp:revision>
  <dcterms:created xsi:type="dcterms:W3CDTF">2024-09-11T23:22:47Z</dcterms:created>
  <dcterms:modified xsi:type="dcterms:W3CDTF">2024-09-11T23:55:05Z</dcterms:modified>
</cp:coreProperties>
</file>

<file path=docProps/thumbnail.jpeg>
</file>